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2" autoAdjust="0"/>
    <p:restoredTop sz="94660"/>
  </p:normalViewPr>
  <p:slideViewPr>
    <p:cSldViewPr snapToGrid="0">
      <p:cViewPr varScale="1">
        <p:scale>
          <a:sx n="39" d="100"/>
          <a:sy n="39" d="100"/>
        </p:scale>
        <p:origin x="1368" y="25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" name="Group 88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90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2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3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4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5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6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7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8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1669293" y="1186483"/>
            <a:ext cx="8848345" cy="4477933"/>
            <a:chOff x="1669293" y="1186483"/>
            <a:chExt cx="8848345" cy="4477933"/>
          </a:xfrm>
        </p:grpSpPr>
        <p:sp>
          <p:nvSpPr>
            <p:cNvPr id="39" name="Rectangle 38"/>
            <p:cNvSpPr/>
            <p:nvPr/>
          </p:nvSpPr>
          <p:spPr>
            <a:xfrm>
              <a:off x="1674042" y="1186483"/>
              <a:ext cx="8843596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Rectangle 40"/>
            <p:cNvSpPr/>
            <p:nvPr/>
          </p:nvSpPr>
          <p:spPr>
            <a:xfrm>
              <a:off x="1669293" y="1991156"/>
              <a:ext cx="8845667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9236" y="2075504"/>
            <a:ext cx="8679915" cy="1748729"/>
          </a:xfrm>
        </p:spPr>
        <p:txBody>
          <a:bodyPr bIns="0" anchor="b">
            <a:normAutofit/>
          </a:bodyPr>
          <a:lstStyle>
            <a:lvl1pPr algn="ctr">
              <a:lnSpc>
                <a:spcPct val="80000"/>
              </a:lnSpc>
              <a:defRPr sz="5400" spc="-150">
                <a:solidFill>
                  <a:srgbClr val="FFFE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9237" y="3906266"/>
            <a:ext cx="8673427" cy="1322587"/>
          </a:xfrm>
        </p:spPr>
        <p:txBody>
          <a:bodyPr tIns="0">
            <a:normAutofit/>
          </a:bodyPr>
          <a:lstStyle>
            <a:lvl1pPr marL="0" indent="0" algn="ctr">
              <a:lnSpc>
                <a:spcPct val="100000"/>
              </a:lnSpc>
              <a:buNone/>
              <a:defRPr sz="1800" b="0">
                <a:solidFill>
                  <a:srgbClr val="FFFEFF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 vert="horz" lIns="91440" tIns="45720" rIns="91440" bIns="45720" rtlCol="0" anchor="ctr"/>
          <a:lstStyle>
            <a:lvl1pPr>
              <a:defRPr lang="en-US"/>
            </a:lvl1pPr>
          </a:lstStyle>
          <a:p>
            <a:fld id="{A74E2B2E-9EEC-478F-843A-64EAF02B410C}" type="datetimeFigureOut">
              <a:rPr kumimoji="1" lang="ja-JP" altLang="en-US" smtClean="0"/>
              <a:t>2025/4/6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8E8A8846-9DD9-4AA5-8DEB-94E0E0BC0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96324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1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9983" y="794719"/>
            <a:ext cx="6275035" cy="5257090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E2B2E-9EEC-478F-843A-64EAF02B410C}" type="datetimeFigureOut">
              <a:rPr kumimoji="1" lang="ja-JP" altLang="en-US" smtClean="0"/>
              <a:t>2025/4/6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A8846-9DD9-4AA5-8DEB-94E0E0BC0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6767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roup 74"/>
          <p:cNvGrpSpPr/>
          <p:nvPr/>
        </p:nvGrpSpPr>
        <p:grpSpPr>
          <a:xfrm flipH="1">
            <a:off x="0" y="0"/>
            <a:ext cx="12584114" cy="6853238"/>
            <a:chOff x="-417513" y="0"/>
            <a:chExt cx="12584114" cy="6853238"/>
          </a:xfrm>
        </p:grpSpPr>
        <p:sp>
          <p:nvSpPr>
            <p:cNvPr id="76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2" name="Group 21"/>
          <p:cNvGrpSpPr/>
          <p:nvPr/>
        </p:nvGrpSpPr>
        <p:grpSpPr>
          <a:xfrm>
            <a:off x="7718948" y="1699589"/>
            <a:ext cx="3674476" cy="3470421"/>
            <a:chOff x="697883" y="1816768"/>
            <a:chExt cx="3674476" cy="3470421"/>
          </a:xfrm>
        </p:grpSpPr>
        <p:sp>
          <p:nvSpPr>
            <p:cNvPr id="23" name="Rectangle 22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07437" y="2349925"/>
            <a:ext cx="3501195" cy="2456442"/>
          </a:xfrm>
        </p:spPr>
        <p:txBody>
          <a:bodyPr vert="eaVert"/>
          <a:lstStyle>
            <a:lvl1pPr algn="l">
              <a:lnSpc>
                <a:spcPct val="80000"/>
              </a:lnSpc>
              <a:defRPr>
                <a:solidFill>
                  <a:srgbClr val="FFFE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2747" y="798444"/>
            <a:ext cx="6268622" cy="525730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A74E2B2E-9EEC-478F-843A-64EAF02B410C}" type="datetimeFigureOut">
              <a:rPr kumimoji="1" lang="ja-JP" altLang="en-US" smtClean="0"/>
              <a:t>2025/4/6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8E8A8846-9DD9-4AA5-8DEB-94E0E0BC0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7771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0" name="Group 79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81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0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01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7" name="Group 26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8" name="Rectangle 27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49925"/>
            <a:ext cx="3498979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18447" y="803186"/>
            <a:ext cx="6281873" cy="5248622"/>
          </a:xfrm>
        </p:spPr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E2B2E-9EEC-478F-843A-64EAF02B410C}" type="datetimeFigureOut">
              <a:rPr kumimoji="1" lang="ja-JP" altLang="en-US" smtClean="0"/>
              <a:t>2025/4/6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A8846-9DD9-4AA5-8DEB-94E0E0BC0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1600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78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9" name="Group 8"/>
          <p:cNvGrpSpPr/>
          <p:nvPr/>
        </p:nvGrpSpPr>
        <p:grpSpPr>
          <a:xfrm>
            <a:off x="3259545" y="1186483"/>
            <a:ext cx="5666145" cy="4477933"/>
            <a:chOff x="3259545" y="1186483"/>
            <a:chExt cx="5666145" cy="4477933"/>
          </a:xfrm>
        </p:grpSpPr>
        <p:sp>
          <p:nvSpPr>
            <p:cNvPr id="99" name="Rectangle 98"/>
            <p:cNvSpPr/>
            <p:nvPr/>
          </p:nvSpPr>
          <p:spPr>
            <a:xfrm>
              <a:off x="3259545" y="1186483"/>
              <a:ext cx="5657881" cy="716184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0" name="Isosceles Triangle 39"/>
            <p:cNvSpPr/>
            <p:nvPr/>
          </p:nvSpPr>
          <p:spPr>
            <a:xfrm rot="10800000">
              <a:off x="5892384" y="5313353"/>
              <a:ext cx="407233" cy="35106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1" name="Rectangle 100"/>
            <p:cNvSpPr/>
            <p:nvPr/>
          </p:nvSpPr>
          <p:spPr>
            <a:xfrm>
              <a:off x="3259545" y="1991156"/>
              <a:ext cx="5666145" cy="332219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44216" y="2074730"/>
            <a:ext cx="5490224" cy="1689390"/>
          </a:xfrm>
        </p:spPr>
        <p:txBody>
          <a:bodyPr bIns="0" anchor="b">
            <a:normAutofit/>
          </a:bodyPr>
          <a:lstStyle>
            <a:lvl1pPr algn="ctr">
              <a:defRPr sz="4400">
                <a:solidFill>
                  <a:srgbClr val="FFFE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4215" y="3846851"/>
            <a:ext cx="5490223" cy="1383770"/>
          </a:xfrm>
        </p:spPr>
        <p:txBody>
          <a:bodyPr tIns="0"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A74E2B2E-9EEC-478F-843A-64EAF02B410C}" type="datetimeFigureOut">
              <a:rPr kumimoji="1" lang="ja-JP" altLang="en-US" smtClean="0"/>
              <a:t>2025/4/6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>
            <a:lvl1pPr algn="ctr">
              <a:defRPr/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8E8A8846-9DD9-4AA5-8DEB-94E0E0BC0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82075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" name="Group 3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3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59" name="Group 58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0" name="Rectangle 59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1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2" name="Rectangle 61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0" y="2339669"/>
            <a:ext cx="3500828" cy="2470065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20878" y="803187"/>
            <a:ext cx="6269591" cy="238265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8447" y="3672162"/>
            <a:ext cx="6272022" cy="238358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A74E2B2E-9EEC-478F-843A-64EAF02B410C}" type="datetimeFigureOut">
              <a:rPr kumimoji="1" lang="ja-JP" altLang="en-US" smtClean="0"/>
              <a:t>2025/4/6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8E8A8846-9DD9-4AA5-8DEB-94E0E0BC0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317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" name="Group 38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40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1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2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3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4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5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6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7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8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49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0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1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2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3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4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5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6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7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8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59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60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61" name="Group 6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62" name="Rectangle 6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3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64" name="Rectangle 63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9001" y="2363915"/>
            <a:ext cx="3500828" cy="2460497"/>
          </a:xfrm>
        </p:spPr>
        <p:txBody>
          <a:bodyPr lIns="91440" tIns="91440" rIns="91440" bIns="91440"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25137" y="803185"/>
            <a:ext cx="6265088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5305" y="1488985"/>
            <a:ext cx="6264350" cy="169685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18653" y="3665887"/>
            <a:ext cx="6264414" cy="685800"/>
          </a:xfrm>
        </p:spPr>
        <p:txBody>
          <a:bodyPr anchor="ctr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8447" y="4351687"/>
            <a:ext cx="6265588" cy="1704060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A74E2B2E-9EEC-478F-843A-64EAF02B410C}" type="datetimeFigureOut">
              <a:rPr kumimoji="1" lang="ja-JP" altLang="en-US" smtClean="0"/>
              <a:t>2025/4/6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8E8A8846-9DD9-4AA5-8DEB-94E0E0BC0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845297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7" name="Group 76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8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4" name="Group 23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5" name="Rectangle 24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2" y="2349925"/>
            <a:ext cx="3501196" cy="2456442"/>
          </a:xfrm>
        </p:spPr>
        <p:txBody>
          <a:bodyPr/>
          <a:lstStyle>
            <a:lvl1pPr>
              <a:defRPr>
                <a:solidFill>
                  <a:srgbClr val="FFFE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E2B2E-9EEC-478F-843A-64EAF02B410C}" type="datetimeFigureOut">
              <a:rPr kumimoji="1" lang="ja-JP" altLang="en-US" smtClean="0"/>
              <a:t>2025/4/6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A8846-9DD9-4AA5-8DEB-94E0E0BC0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5632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A74E2B2E-9EEC-478F-843A-64EAF02B410C}" type="datetimeFigureOut">
              <a:rPr kumimoji="1" lang="ja-JP" altLang="en-US" smtClean="0"/>
              <a:t>2025/4/6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10588752" cy="32004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10469880" y="320040"/>
            <a:ext cx="914400" cy="320040"/>
          </a:xfrm>
        </p:spPr>
        <p:txBody>
          <a:bodyPr/>
          <a:lstStyle/>
          <a:p>
            <a:fld id="{8E8A8846-9DD9-4AA5-8DEB-94E0E0BC0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3935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roup 73"/>
          <p:cNvGrpSpPr/>
          <p:nvPr/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75" name="Freeform 5"/>
            <p:cNvSpPr/>
            <p:nvPr/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6" name="Freeform 6"/>
            <p:cNvSpPr/>
            <p:nvPr/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7" name="Freeform 7"/>
            <p:cNvSpPr/>
            <p:nvPr/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8" name="Freeform 8"/>
            <p:cNvSpPr/>
            <p:nvPr/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79" name="Freeform 9"/>
            <p:cNvSpPr/>
            <p:nvPr/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0" name="Freeform 10"/>
            <p:cNvSpPr/>
            <p:nvPr/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1" name="Freeform 11"/>
            <p:cNvSpPr/>
            <p:nvPr/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12"/>
            <p:cNvSpPr/>
            <p:nvPr/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13"/>
            <p:cNvSpPr/>
            <p:nvPr/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14"/>
            <p:cNvSpPr/>
            <p:nvPr/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15"/>
            <p:cNvSpPr/>
            <p:nvPr/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6"/>
            <p:cNvSpPr/>
            <p:nvPr/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7"/>
            <p:cNvSpPr/>
            <p:nvPr/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8"/>
            <p:cNvSpPr/>
            <p:nvPr/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9"/>
            <p:cNvSpPr/>
            <p:nvPr/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20"/>
            <p:cNvSpPr/>
            <p:nvPr/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21"/>
            <p:cNvSpPr/>
            <p:nvPr/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22"/>
            <p:cNvSpPr/>
            <p:nvPr/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23"/>
            <p:cNvSpPr/>
            <p:nvPr/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24"/>
            <p:cNvSpPr/>
            <p:nvPr/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25"/>
            <p:cNvSpPr/>
            <p:nvPr/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21" name="Group 20"/>
          <p:cNvGrpSpPr/>
          <p:nvPr/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22" name="Rectangle 21"/>
            <p:cNvSpPr/>
            <p:nvPr/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Isosceles Triangle 22"/>
            <p:cNvSpPr/>
            <p:nvPr/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8631" y="2352026"/>
            <a:ext cx="3501197" cy="1223298"/>
          </a:xfrm>
        </p:spPr>
        <p:txBody>
          <a:bodyPr bIns="0" anchor="b">
            <a:noAutofit/>
          </a:bodyPr>
          <a:lstStyle>
            <a:lvl1pPr algn="ctr">
              <a:defRPr sz="3200">
                <a:solidFill>
                  <a:srgbClr val="FFFE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09983" y="802809"/>
            <a:ext cx="6275035" cy="5249940"/>
          </a:xfrm>
        </p:spPr>
        <p:txBody>
          <a:bodyPr anchor="ctr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8631" y="3580186"/>
            <a:ext cx="3501197" cy="1221164"/>
          </a:xfrm>
        </p:spPr>
        <p:txBody>
          <a:bodyPr/>
          <a:lstStyle>
            <a:lvl1pPr marL="0" indent="0" algn="ctr">
              <a:buNone/>
              <a:defRPr sz="16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4E2B2E-9EEC-478F-843A-64EAF02B410C}" type="datetimeFigureOut">
              <a:rPr kumimoji="1" lang="ja-JP" altLang="en-US" smtClean="0"/>
              <a:t>2025/4/6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8A8846-9DD9-4AA5-8DEB-94E0E0BC0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79723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" name="Group 72"/>
          <p:cNvGrpSpPr/>
          <p:nvPr/>
        </p:nvGrpSpPr>
        <p:grpSpPr>
          <a:xfrm>
            <a:off x="-329674" y="-59376"/>
            <a:ext cx="12515851" cy="6923798"/>
            <a:chOff x="-329674" y="-51881"/>
            <a:chExt cx="12515851" cy="6923798"/>
          </a:xfrm>
        </p:grpSpPr>
        <p:sp>
          <p:nvSpPr>
            <p:cNvPr id="81" name="Freeform 5"/>
            <p:cNvSpPr/>
            <p:nvPr/>
          </p:nvSpPr>
          <p:spPr bwMode="auto">
            <a:xfrm>
              <a:off x="-329674" y="1298404"/>
              <a:ext cx="9702800" cy="5573512"/>
            </a:xfrm>
            <a:custGeom>
              <a:avLst/>
              <a:gdLst/>
              <a:ahLst/>
              <a:cxnLst/>
              <a:rect l="0" t="0" r="r" b="b"/>
              <a:pathLst>
                <a:path w="2038" h="1169">
                  <a:moveTo>
                    <a:pt x="1752" y="1169"/>
                  </a:moveTo>
                  <a:cubicBezTo>
                    <a:pt x="2038" y="928"/>
                    <a:pt x="1673" y="513"/>
                    <a:pt x="1487" y="334"/>
                  </a:cubicBezTo>
                  <a:cubicBezTo>
                    <a:pt x="1316" y="170"/>
                    <a:pt x="1099" y="43"/>
                    <a:pt x="860" y="22"/>
                  </a:cubicBezTo>
                  <a:cubicBezTo>
                    <a:pt x="621" y="0"/>
                    <a:pt x="341" y="128"/>
                    <a:pt x="199" y="318"/>
                  </a:cubicBezTo>
                  <a:cubicBezTo>
                    <a:pt x="0" y="586"/>
                    <a:pt x="184" y="965"/>
                    <a:pt x="399" y="116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2" name="Freeform 6"/>
            <p:cNvSpPr/>
            <p:nvPr/>
          </p:nvSpPr>
          <p:spPr bwMode="auto">
            <a:xfrm>
              <a:off x="670451" y="2018236"/>
              <a:ext cx="7373938" cy="4848892"/>
            </a:xfrm>
            <a:custGeom>
              <a:avLst/>
              <a:gdLst/>
              <a:ahLst/>
              <a:cxnLst/>
              <a:rect l="0" t="0" r="r" b="b"/>
              <a:pathLst>
                <a:path w="1549" h="1017">
                  <a:moveTo>
                    <a:pt x="1025" y="1016"/>
                  </a:moveTo>
                  <a:cubicBezTo>
                    <a:pt x="1223" y="971"/>
                    <a:pt x="1549" y="857"/>
                    <a:pt x="1443" y="592"/>
                  </a:cubicBezTo>
                  <a:cubicBezTo>
                    <a:pt x="1344" y="344"/>
                    <a:pt x="1041" y="111"/>
                    <a:pt x="782" y="53"/>
                  </a:cubicBezTo>
                  <a:cubicBezTo>
                    <a:pt x="545" y="0"/>
                    <a:pt x="275" y="117"/>
                    <a:pt x="150" y="329"/>
                  </a:cubicBezTo>
                  <a:cubicBezTo>
                    <a:pt x="0" y="584"/>
                    <a:pt x="243" y="911"/>
                    <a:pt x="477" y="1017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3" name="Freeform 7"/>
            <p:cNvSpPr/>
            <p:nvPr/>
          </p:nvSpPr>
          <p:spPr bwMode="auto">
            <a:xfrm>
              <a:off x="251351" y="1788400"/>
              <a:ext cx="8035925" cy="5083516"/>
            </a:xfrm>
            <a:custGeom>
              <a:avLst/>
              <a:gdLst/>
              <a:ahLst/>
              <a:cxnLst/>
              <a:rect l="0" t="0" r="r" b="b"/>
              <a:pathLst>
                <a:path w="1688" h="1066">
                  <a:moveTo>
                    <a:pt x="1302" y="1066"/>
                  </a:moveTo>
                  <a:cubicBezTo>
                    <a:pt x="1416" y="1024"/>
                    <a:pt x="1551" y="962"/>
                    <a:pt x="1613" y="850"/>
                  </a:cubicBezTo>
                  <a:cubicBezTo>
                    <a:pt x="1688" y="715"/>
                    <a:pt x="1606" y="575"/>
                    <a:pt x="1517" y="471"/>
                  </a:cubicBezTo>
                  <a:cubicBezTo>
                    <a:pt x="1336" y="258"/>
                    <a:pt x="1084" y="62"/>
                    <a:pt x="798" y="28"/>
                  </a:cubicBezTo>
                  <a:cubicBezTo>
                    <a:pt x="559" y="0"/>
                    <a:pt x="317" y="138"/>
                    <a:pt x="181" y="333"/>
                  </a:cubicBezTo>
                  <a:cubicBezTo>
                    <a:pt x="0" y="592"/>
                    <a:pt x="191" y="907"/>
                    <a:pt x="420" y="10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4" name="Freeform 8"/>
            <p:cNvSpPr/>
            <p:nvPr/>
          </p:nvSpPr>
          <p:spPr bwMode="auto">
            <a:xfrm>
              <a:off x="-1061" y="549842"/>
              <a:ext cx="10334625" cy="6322075"/>
            </a:xfrm>
            <a:custGeom>
              <a:avLst/>
              <a:gdLst/>
              <a:ahLst/>
              <a:cxnLst/>
              <a:rect l="0" t="0" r="r" b="b"/>
              <a:pathLst>
                <a:path w="2171" h="1326">
                  <a:moveTo>
                    <a:pt x="1873" y="1326"/>
                  </a:moveTo>
                  <a:cubicBezTo>
                    <a:pt x="2171" y="1045"/>
                    <a:pt x="1825" y="678"/>
                    <a:pt x="1609" y="473"/>
                  </a:cubicBezTo>
                  <a:cubicBezTo>
                    <a:pt x="1406" y="281"/>
                    <a:pt x="1159" y="116"/>
                    <a:pt x="880" y="63"/>
                  </a:cubicBezTo>
                  <a:cubicBezTo>
                    <a:pt x="545" y="0"/>
                    <a:pt x="214" y="161"/>
                    <a:pt x="0" y="42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5" name="Freeform 9"/>
            <p:cNvSpPr/>
            <p:nvPr/>
          </p:nvSpPr>
          <p:spPr bwMode="auto">
            <a:xfrm>
              <a:off x="3701" y="6186246"/>
              <a:ext cx="504825" cy="681527"/>
            </a:xfrm>
            <a:custGeom>
              <a:avLst/>
              <a:gdLst/>
              <a:ahLst/>
              <a:cxnLst/>
              <a:rect l="0" t="0" r="r" b="b"/>
              <a:pathLst>
                <a:path w="106" h="143">
                  <a:moveTo>
                    <a:pt x="0" y="0"/>
                  </a:moveTo>
                  <a:cubicBezTo>
                    <a:pt x="35" y="54"/>
                    <a:pt x="70" y="101"/>
                    <a:pt x="106" y="143"/>
                  </a:cubicBezTo>
                </a:path>
              </a:pathLst>
            </a:custGeom>
            <a:noFill/>
            <a:ln w="4763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6" name="Freeform 10"/>
            <p:cNvSpPr/>
            <p:nvPr/>
          </p:nvSpPr>
          <p:spPr bwMode="auto">
            <a:xfrm>
              <a:off x="-1061" y="-51881"/>
              <a:ext cx="11091863" cy="6923796"/>
            </a:xfrm>
            <a:custGeom>
              <a:avLst/>
              <a:gdLst/>
              <a:ahLst/>
              <a:cxnLst/>
              <a:rect l="0" t="0" r="r" b="b"/>
              <a:pathLst>
                <a:path w="2330" h="1452">
                  <a:moveTo>
                    <a:pt x="2046" y="1452"/>
                  </a:moveTo>
                  <a:cubicBezTo>
                    <a:pt x="2330" y="1153"/>
                    <a:pt x="2049" y="821"/>
                    <a:pt x="1813" y="601"/>
                  </a:cubicBezTo>
                  <a:cubicBezTo>
                    <a:pt x="1569" y="375"/>
                    <a:pt x="1282" y="179"/>
                    <a:pt x="956" y="97"/>
                  </a:cubicBezTo>
                  <a:cubicBezTo>
                    <a:pt x="572" y="0"/>
                    <a:pt x="292" y="101"/>
                    <a:pt x="0" y="366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7" name="Freeform 11"/>
            <p:cNvSpPr/>
            <p:nvPr/>
          </p:nvSpPr>
          <p:spPr bwMode="auto">
            <a:xfrm>
              <a:off x="5426601" y="5579"/>
              <a:ext cx="5788025" cy="6847184"/>
            </a:xfrm>
            <a:custGeom>
              <a:avLst/>
              <a:gdLst/>
              <a:ahLst/>
              <a:cxnLst/>
              <a:rect l="0" t="0" r="r" b="b"/>
              <a:pathLst>
                <a:path w="1216" h="1436">
                  <a:moveTo>
                    <a:pt x="1094" y="1436"/>
                  </a:moveTo>
                  <a:cubicBezTo>
                    <a:pt x="1216" y="1114"/>
                    <a:pt x="904" y="770"/>
                    <a:pt x="709" y="551"/>
                  </a:cubicBezTo>
                  <a:cubicBezTo>
                    <a:pt x="509" y="327"/>
                    <a:pt x="274" y="127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8" name="Freeform 12"/>
            <p:cNvSpPr/>
            <p:nvPr/>
          </p:nvSpPr>
          <p:spPr bwMode="auto">
            <a:xfrm>
              <a:off x="-1061" y="5579"/>
              <a:ext cx="1057275" cy="614491"/>
            </a:xfrm>
            <a:custGeom>
              <a:avLst/>
              <a:gdLst/>
              <a:ahLst/>
              <a:cxnLst/>
              <a:rect l="0" t="0" r="r" b="b"/>
              <a:pathLst>
                <a:path w="222" h="129">
                  <a:moveTo>
                    <a:pt x="222" y="0"/>
                  </a:moveTo>
                  <a:cubicBezTo>
                    <a:pt x="152" y="35"/>
                    <a:pt x="76" y="78"/>
                    <a:pt x="0" y="12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89" name="Freeform 13"/>
            <p:cNvSpPr/>
            <p:nvPr/>
          </p:nvSpPr>
          <p:spPr bwMode="auto">
            <a:xfrm>
              <a:off x="5821889" y="5579"/>
              <a:ext cx="5588000" cy="6866337"/>
            </a:xfrm>
            <a:custGeom>
              <a:avLst/>
              <a:gdLst/>
              <a:ahLst/>
              <a:cxnLst/>
              <a:rect l="0" t="0" r="r" b="b"/>
              <a:pathLst>
                <a:path w="1174" h="1440">
                  <a:moveTo>
                    <a:pt x="1067" y="1440"/>
                  </a:moveTo>
                  <a:cubicBezTo>
                    <a:pt x="1174" y="1124"/>
                    <a:pt x="887" y="797"/>
                    <a:pt x="698" y="577"/>
                  </a:cubicBezTo>
                  <a:cubicBezTo>
                    <a:pt x="500" y="348"/>
                    <a:pt x="270" y="14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0" name="Freeform 14"/>
            <p:cNvSpPr/>
            <p:nvPr/>
          </p:nvSpPr>
          <p:spPr bwMode="auto">
            <a:xfrm>
              <a:off x="3701" y="790"/>
              <a:ext cx="595313" cy="352734"/>
            </a:xfrm>
            <a:custGeom>
              <a:avLst/>
              <a:gdLst/>
              <a:ahLst/>
              <a:cxnLst/>
              <a:rect l="0" t="0" r="r" b="b"/>
              <a:pathLst>
                <a:path w="125" h="74">
                  <a:moveTo>
                    <a:pt x="125" y="0"/>
                  </a:moveTo>
                  <a:cubicBezTo>
                    <a:pt x="85" y="22"/>
                    <a:pt x="43" y="47"/>
                    <a:pt x="0" y="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1" name="Freeform 15"/>
            <p:cNvSpPr/>
            <p:nvPr/>
          </p:nvSpPr>
          <p:spPr bwMode="auto">
            <a:xfrm>
              <a:off x="6012389" y="5579"/>
              <a:ext cx="5497513" cy="6866337"/>
            </a:xfrm>
            <a:custGeom>
              <a:avLst/>
              <a:gdLst/>
              <a:ahLst/>
              <a:cxnLst/>
              <a:rect l="0" t="0" r="r" b="b"/>
              <a:pathLst>
                <a:path w="1155" h="1440">
                  <a:moveTo>
                    <a:pt x="1056" y="1440"/>
                  </a:moveTo>
                  <a:cubicBezTo>
                    <a:pt x="1155" y="1123"/>
                    <a:pt x="875" y="801"/>
                    <a:pt x="686" y="580"/>
                  </a:cubicBezTo>
                  <a:cubicBezTo>
                    <a:pt x="491" y="352"/>
                    <a:pt x="264" y="145"/>
                    <a:pt x="0" y="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2" name="Freeform 16"/>
            <p:cNvSpPr/>
            <p:nvPr/>
          </p:nvSpPr>
          <p:spPr bwMode="auto">
            <a:xfrm>
              <a:off x="-1061" y="5579"/>
              <a:ext cx="357188" cy="213875"/>
            </a:xfrm>
            <a:custGeom>
              <a:avLst/>
              <a:gdLst/>
              <a:ahLst/>
              <a:cxnLst/>
              <a:rect l="0" t="0" r="r" b="b"/>
              <a:pathLst>
                <a:path w="75" h="45">
                  <a:moveTo>
                    <a:pt x="75" y="0"/>
                  </a:moveTo>
                  <a:cubicBezTo>
                    <a:pt x="50" y="14"/>
                    <a:pt x="25" y="29"/>
                    <a:pt x="0" y="45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3" name="Freeform 17"/>
            <p:cNvSpPr/>
            <p:nvPr/>
          </p:nvSpPr>
          <p:spPr bwMode="auto">
            <a:xfrm>
              <a:off x="6210826" y="790"/>
              <a:ext cx="5522913" cy="6871126"/>
            </a:xfrm>
            <a:custGeom>
              <a:avLst/>
              <a:gdLst/>
              <a:ahLst/>
              <a:cxnLst/>
              <a:rect l="0" t="0" r="r" b="b"/>
              <a:pathLst>
                <a:path w="1160" h="1441">
                  <a:moveTo>
                    <a:pt x="1053" y="1441"/>
                  </a:moveTo>
                  <a:cubicBezTo>
                    <a:pt x="1160" y="1129"/>
                    <a:pt x="892" y="817"/>
                    <a:pt x="705" y="599"/>
                  </a:cubicBezTo>
                  <a:cubicBezTo>
                    <a:pt x="503" y="365"/>
                    <a:pt x="270" y="152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4" name="Freeform 18"/>
            <p:cNvSpPr/>
            <p:nvPr/>
          </p:nvSpPr>
          <p:spPr bwMode="auto">
            <a:xfrm>
              <a:off x="6463239" y="5579"/>
              <a:ext cx="5413375" cy="6866337"/>
            </a:xfrm>
            <a:custGeom>
              <a:avLst/>
              <a:gdLst/>
              <a:ahLst/>
              <a:cxnLst/>
              <a:rect l="0" t="0" r="r" b="b"/>
              <a:pathLst>
                <a:path w="1137" h="1440">
                  <a:moveTo>
                    <a:pt x="1040" y="1440"/>
                  </a:moveTo>
                  <a:cubicBezTo>
                    <a:pt x="1137" y="1131"/>
                    <a:pt x="883" y="828"/>
                    <a:pt x="698" y="611"/>
                  </a:cubicBezTo>
                  <a:cubicBezTo>
                    <a:pt x="498" y="375"/>
                    <a:pt x="268" y="159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5" name="Freeform 19"/>
            <p:cNvSpPr/>
            <p:nvPr/>
          </p:nvSpPr>
          <p:spPr bwMode="auto">
            <a:xfrm>
              <a:off x="6877576" y="5579"/>
              <a:ext cx="5037138" cy="6861550"/>
            </a:xfrm>
            <a:custGeom>
              <a:avLst/>
              <a:gdLst/>
              <a:ahLst/>
              <a:cxnLst/>
              <a:rect l="0" t="0" r="r" b="b"/>
              <a:pathLst>
                <a:path w="1058" h="1439">
                  <a:moveTo>
                    <a:pt x="1011" y="1439"/>
                  </a:moveTo>
                  <a:cubicBezTo>
                    <a:pt x="1058" y="1131"/>
                    <a:pt x="825" y="841"/>
                    <a:pt x="648" y="617"/>
                  </a:cubicBezTo>
                  <a:cubicBezTo>
                    <a:pt x="462" y="383"/>
                    <a:pt x="248" y="16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6" name="Freeform 20"/>
            <p:cNvSpPr/>
            <p:nvPr/>
          </p:nvSpPr>
          <p:spPr bwMode="auto">
            <a:xfrm>
              <a:off x="8768289" y="5579"/>
              <a:ext cx="3417888" cy="2742066"/>
            </a:xfrm>
            <a:custGeom>
              <a:avLst/>
              <a:gdLst/>
              <a:ahLst/>
              <a:cxnLst/>
              <a:rect l="0" t="0" r="r" b="b"/>
              <a:pathLst>
                <a:path w="718" h="575">
                  <a:moveTo>
                    <a:pt x="718" y="575"/>
                  </a:moveTo>
                  <a:cubicBezTo>
                    <a:pt x="500" y="360"/>
                    <a:pt x="260" y="163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7" name="Freeform 21"/>
            <p:cNvSpPr/>
            <p:nvPr/>
          </p:nvSpPr>
          <p:spPr bwMode="auto">
            <a:xfrm>
              <a:off x="9235014" y="10367"/>
              <a:ext cx="2951163" cy="2555325"/>
            </a:xfrm>
            <a:custGeom>
              <a:avLst/>
              <a:gdLst/>
              <a:ahLst/>
              <a:cxnLst/>
              <a:rect l="0" t="0" r="r" b="b"/>
              <a:pathLst>
                <a:path w="620" h="536">
                  <a:moveTo>
                    <a:pt x="620" y="536"/>
                  </a:moveTo>
                  <a:cubicBezTo>
                    <a:pt x="404" y="314"/>
                    <a:pt x="196" y="13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8" name="Freeform 22"/>
            <p:cNvSpPr/>
            <p:nvPr/>
          </p:nvSpPr>
          <p:spPr bwMode="auto">
            <a:xfrm>
              <a:off x="10020826" y="5579"/>
              <a:ext cx="2165350" cy="1358265"/>
            </a:xfrm>
            <a:custGeom>
              <a:avLst/>
              <a:gdLst/>
              <a:ahLst/>
              <a:cxnLst/>
              <a:rect l="0" t="0" r="r" b="b"/>
              <a:pathLst>
                <a:path w="455" h="285">
                  <a:moveTo>
                    <a:pt x="0" y="0"/>
                  </a:moveTo>
                  <a:cubicBezTo>
                    <a:pt x="153" y="85"/>
                    <a:pt x="308" y="180"/>
                    <a:pt x="455" y="285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99" name="Freeform 23"/>
            <p:cNvSpPr/>
            <p:nvPr/>
          </p:nvSpPr>
          <p:spPr bwMode="auto">
            <a:xfrm>
              <a:off x="11290826" y="5579"/>
              <a:ext cx="895350" cy="534687"/>
            </a:xfrm>
            <a:custGeom>
              <a:avLst/>
              <a:gdLst/>
              <a:ahLst/>
              <a:cxnLst/>
              <a:rect l="0" t="0" r="r" b="b"/>
              <a:pathLst>
                <a:path w="188" h="112">
                  <a:moveTo>
                    <a:pt x="0" y="0"/>
                  </a:moveTo>
                  <a:cubicBezTo>
                    <a:pt x="63" y="36"/>
                    <a:pt x="126" y="73"/>
                    <a:pt x="188" y="112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76" name="Group 75"/>
          <p:cNvGrpSpPr/>
          <p:nvPr/>
        </p:nvGrpSpPr>
        <p:grpSpPr>
          <a:xfrm>
            <a:off x="805336" y="1698331"/>
            <a:ext cx="5941540" cy="3470421"/>
            <a:chOff x="805336" y="1698331"/>
            <a:chExt cx="5941540" cy="3470421"/>
          </a:xfrm>
        </p:grpSpPr>
        <p:sp>
          <p:nvSpPr>
            <p:cNvPr id="77" name="Rectangle 76"/>
            <p:cNvSpPr/>
            <p:nvPr/>
          </p:nvSpPr>
          <p:spPr>
            <a:xfrm>
              <a:off x="805336" y="1698331"/>
              <a:ext cx="5941540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Isosceles Triangle 9"/>
            <p:cNvSpPr/>
            <p:nvPr/>
          </p:nvSpPr>
          <p:spPr>
            <a:xfrm rot="10800000">
              <a:off x="3618113" y="4896349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78"/>
            <p:cNvSpPr/>
            <p:nvPr/>
          </p:nvSpPr>
          <p:spPr>
            <a:xfrm>
              <a:off x="805336" y="2274403"/>
              <a:ext cx="5941540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43510" y="0"/>
            <a:ext cx="4648490" cy="6858000"/>
          </a:xfrm>
          <a:solidFill>
            <a:schemeClr val="bg1">
              <a:lumMod val="65000"/>
              <a:lumOff val="3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5443" y="2360255"/>
            <a:ext cx="5776646" cy="1178032"/>
          </a:xfrm>
        </p:spPr>
        <p:txBody>
          <a:bodyPr bIns="0" anchor="b">
            <a:normAutofit/>
          </a:bodyPr>
          <a:lstStyle>
            <a:lvl1pPr>
              <a:defRPr sz="3600">
                <a:solidFill>
                  <a:srgbClr val="FFFEFF"/>
                </a:solidFill>
              </a:defRPr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5443" y="3545012"/>
            <a:ext cx="5776646" cy="127419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rgbClr val="FFFE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04672" y="320040"/>
            <a:ext cx="3657600" cy="320040"/>
          </a:xfrm>
        </p:spPr>
        <p:txBody>
          <a:bodyPr/>
          <a:lstStyle/>
          <a:p>
            <a:fld id="{A74E2B2E-9EEC-478F-843A-64EAF02B410C}" type="datetimeFigureOut">
              <a:rPr kumimoji="1" lang="ja-JP" altLang="en-US" smtClean="0"/>
              <a:t>2025/4/6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27064"/>
            <a:ext cx="5942203" cy="320040"/>
          </a:xfrm>
        </p:spPr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828377" y="320040"/>
            <a:ext cx="914400" cy="320040"/>
          </a:xfrm>
        </p:spPr>
        <p:txBody>
          <a:bodyPr/>
          <a:lstStyle/>
          <a:p>
            <a:fld id="{8E8A8846-9DD9-4AA5-8DEB-94E0E0BC0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3145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161" y="2358391"/>
            <a:ext cx="3498667" cy="2456485"/>
          </a:xfrm>
          <a:prstGeom prst="rect">
            <a:avLst/>
          </a:prstGeom>
        </p:spPr>
        <p:txBody>
          <a:bodyPr vert="horz" lIns="228600" tIns="228600" rIns="228600" bIns="22860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34982" y="794719"/>
            <a:ext cx="5950036" cy="52570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4672" y="320040"/>
            <a:ext cx="36576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4E2B2E-9EEC-478F-843A-64EAF02B410C}" type="datetimeFigureOut">
              <a:rPr kumimoji="1" lang="ja-JP" altLang="en-US" smtClean="0"/>
              <a:t>2025/4/6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04672" y="6227064"/>
            <a:ext cx="10588752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320040"/>
            <a:ext cx="914400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8A8846-9DD9-4AA5-8DEB-94E0E0BC006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2409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lnSpc>
          <a:spcPct val="85000"/>
        </a:lnSpc>
        <a:spcBef>
          <a:spcPct val="0"/>
        </a:spcBef>
        <a:buNone/>
        <a:defRPr kumimoji="1" sz="4000" b="0" i="0" kern="1200" cap="none" spc="-15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kumimoji="1" sz="1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kumimoji="1" sz="16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kumimoji="1" sz="14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kumimoji="1" sz="12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kumimoji="1"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kumimoji="1"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kumimoji="1"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kumimoji="1" sz="1200" kern="120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10000"/>
        <a:buFont typeface="Wingdings" panose="05000000000000000000" pitchFamily="2" charset="2"/>
        <a:buChar char="§"/>
        <a:defRPr kumimoji="1" sz="1200" kern="120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7463283-3E0A-CCAD-D1E0-F6D03DE78D6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b="1" dirty="0">
                <a:solidFill>
                  <a:srgbClr val="FFFF00"/>
                </a:solidFill>
                <a:highlight>
                  <a:srgbClr val="FF0000"/>
                </a:highlight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春のセット割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E9DE54B4-9A88-7156-309E-82847AD8351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ja-JP" altLang="en-US" sz="5400" dirty="0">
                <a:solidFill>
                  <a:srgbClr val="FFFF00"/>
                </a:solidFill>
                <a:latin typeface="HGS創英角ﾎﾟｯﾌﾟ体" panose="040B0A00000000000000" pitchFamily="50" charset="-128"/>
                <a:ea typeface="HGS創英角ﾎﾟｯﾌﾟ体" panose="040B0A00000000000000" pitchFamily="50" charset="-128"/>
              </a:rPr>
              <a:t>１時間１，０００円（税込）</a:t>
            </a:r>
            <a:endParaRPr kumimoji="1" lang="en-US" altLang="ja-JP" sz="5400" dirty="0">
              <a:solidFill>
                <a:srgbClr val="FFFF00"/>
              </a:solidFill>
              <a:latin typeface="HGS創英角ﾎﾟｯﾌﾟ体" panose="040B0A00000000000000" pitchFamily="50" charset="-128"/>
              <a:ea typeface="HGS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38551268"/>
      </p:ext>
    </p:extLst>
  </p:cSld>
  <p:clrMapOvr>
    <a:masterClrMapping/>
  </p:clrMapOvr>
</p:sld>
</file>

<file path=ppt/theme/theme1.xml><?xml version="1.0" encoding="utf-8"?>
<a:theme xmlns:a="http://schemas.openxmlformats.org/drawingml/2006/main" name="アトラス">
  <a:themeElements>
    <a:clrScheme name="アトラス">
      <a:dk1>
        <a:sysClr val="windowText" lastClr="000000"/>
      </a:dk1>
      <a:lt1>
        <a:sysClr val="window" lastClr="FFFFFF"/>
      </a:lt1>
      <a:dk2>
        <a:srgbClr val="454545"/>
      </a:dk2>
      <a:lt2>
        <a:srgbClr val="E0E0E0"/>
      </a:lt2>
      <a:accent1>
        <a:srgbClr val="F81B02"/>
      </a:accent1>
      <a:accent2>
        <a:srgbClr val="FC7715"/>
      </a:accent2>
      <a:accent3>
        <a:srgbClr val="AFBF41"/>
      </a:accent3>
      <a:accent4>
        <a:srgbClr val="50C49F"/>
      </a:accent4>
      <a:accent5>
        <a:srgbClr val="3B95C4"/>
      </a:accent5>
      <a:accent6>
        <a:srgbClr val="B560D4"/>
      </a:accent6>
      <a:hlink>
        <a:srgbClr val="FC5A1A"/>
      </a:hlink>
      <a:folHlink>
        <a:srgbClr val="B49E74"/>
      </a:folHlink>
    </a:clrScheme>
    <a:fontScheme name="アトラス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アトラ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alpha val="60000"/>
                <a:satMod val="109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0000"/>
            </a:schemeClr>
          </a:solidFill>
          <a:prstDash val="solid"/>
        </a:ln>
        <a:ln w="15875" cap="flat" cmpd="sng" algn="ctr">
          <a:solidFill>
            <a:schemeClr val="phClr">
              <a:shade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>
            <a:bevelT w="0" h="0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10000">
              <a:schemeClr val="phClr">
                <a:tint val="94000"/>
                <a:lumMod val="116000"/>
              </a:schemeClr>
            </a:gs>
            <a:gs pos="100000">
              <a:schemeClr val="phClr">
                <a:tint val="98000"/>
                <a:shade val="86000"/>
                <a:satMod val="90000"/>
                <a:lumMod val="88000"/>
              </a:schemeClr>
            </a:gs>
          </a:gsLst>
          <a:path path="circle">
            <a:fillToRect l="50000" t="15000" r="50000" b="169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tlas" id="{5156B0E4-0EB1-49FE-A26B-15F6F698AEC6}" vid="{508F7963-D0B5-43F7-BB2C-FCE3009C08E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TM16401371[[fn=アトラス]]</Template>
  <TotalTime>2</TotalTime>
  <Words>9</Words>
  <Application>Microsoft Office PowerPoint</Application>
  <PresentationFormat>ワイド画面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HGS創英角ﾎﾟｯﾌﾟ体</vt:lpstr>
      <vt:lpstr>Calibri Light</vt:lpstr>
      <vt:lpstr>Rockwell</vt:lpstr>
      <vt:lpstr>Wingdings</vt:lpstr>
      <vt:lpstr>アトラス</vt:lpstr>
      <vt:lpstr>春のセット割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英慈 塚本</dc:creator>
  <cp:lastModifiedBy>英慈 塚本</cp:lastModifiedBy>
  <cp:revision>1</cp:revision>
  <dcterms:created xsi:type="dcterms:W3CDTF">2025-04-06T13:55:11Z</dcterms:created>
  <dcterms:modified xsi:type="dcterms:W3CDTF">2025-04-06T13:57:50Z</dcterms:modified>
</cp:coreProperties>
</file>